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0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A3D3E-66AD-4BEF-8F99-CD80DDD6C63E}" type="datetimeFigureOut">
              <a:rPr lang="ru-RU"/>
              <a:pPr>
                <a:defRPr/>
              </a:pPr>
              <a:t>20.08.2012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E62D3-FB77-402B-BEB7-1F9783B9C2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7DEB5-4CFF-4FD7-9ADB-9A7A30833057}" type="datetimeFigureOut">
              <a:rPr lang="ru-RU"/>
              <a:pPr>
                <a:defRPr/>
              </a:pPr>
              <a:t>20.08.2012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1132B-D3DC-465F-A805-FE0C594D28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AD842-3CAD-4771-AC71-C8192C868891}" type="datetimeFigureOut">
              <a:rPr lang="ru-RU"/>
              <a:pPr>
                <a:defRPr/>
              </a:pPr>
              <a:t>20.08.2012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4F30E-6AAB-4CD0-BAC8-87EBD61099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0468E-EE6C-40C5-A23B-8D4D64A6652D}" type="datetimeFigureOut">
              <a:rPr lang="ru-RU"/>
              <a:pPr>
                <a:defRPr/>
              </a:pPr>
              <a:t>20.08.2012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5E427-5CDF-441E-B1CD-1755A49A75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7E282-6EFF-4B31-B3BD-5FC70E04E1B4}" type="datetimeFigureOut">
              <a:rPr lang="ru-RU"/>
              <a:pPr>
                <a:defRPr/>
              </a:pPr>
              <a:t>20.08.2012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C1255-A471-49EF-803E-4105F3E485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6ECB5-4219-4E61-AEEE-35A2A0682201}" type="datetimeFigureOut">
              <a:rPr lang="ru-RU"/>
              <a:pPr>
                <a:defRPr/>
              </a:pPr>
              <a:t>20.08.2012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6F2C0-38FD-43A9-A5E2-75ECAFA2C4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2F276-8E25-4F1C-9C2F-225BA062718D}" type="datetimeFigureOut">
              <a:rPr lang="ru-RU"/>
              <a:pPr>
                <a:defRPr/>
              </a:pPr>
              <a:t>20.08.2012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89658-14D2-48D1-87FF-DCF8C168D9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8147F-12BF-45E1-B154-61603CBFAE33}" type="datetimeFigureOut">
              <a:rPr lang="ru-RU"/>
              <a:pPr>
                <a:defRPr/>
              </a:pPr>
              <a:t>20.08.2012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B48FA-483B-4158-A1A0-2D8093545E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090F5-D0C4-4B4E-BA6D-CEBBB762C5C0}" type="datetimeFigureOut">
              <a:rPr lang="ru-RU"/>
              <a:pPr>
                <a:defRPr/>
              </a:pPr>
              <a:t>20.08.2012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24AE6-7004-47E4-8D2E-6ABBA11CD1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A01E3-2EC0-4D48-A11B-2DEFFAA72F9A}" type="datetimeFigureOut">
              <a:rPr lang="ru-RU"/>
              <a:pPr>
                <a:defRPr/>
              </a:pPr>
              <a:t>20.08.2012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AE31B-1170-4FBC-8570-7540821FFF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F0C33-3572-44A7-B948-96691EA31790}" type="datetimeFigureOut">
              <a:rPr lang="ru-RU"/>
              <a:pPr>
                <a:defRPr/>
              </a:pPr>
              <a:t>20.08.2012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B0AC7-C580-48E6-AA2A-2623427386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EA630BC-B080-4A35-9C6A-A46A2409BE9D}" type="datetimeFigureOut">
              <a:rPr lang="ru-RU"/>
              <a:pPr>
                <a:defRPr/>
              </a:pPr>
              <a:t>20.08.2012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F6428D2-3EE1-40DE-90FA-229E0FC438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gif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C:\Users\кал\Pictures\картинки\Sample Pictures\рамки\1104foto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5" descr="C:\Users\кал\Pictures\картинки\Анимация\цветы\bokor2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1625" y="5502275"/>
            <a:ext cx="1222375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5" descr="C:\Users\кал\Pictures\картинки\Анимация\цветы\623614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8" y="5929313"/>
            <a:ext cx="3143250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6" descr="C:\Users\кал\Pictures\картинки\Анимация\цветы\27_bloem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91500" y="5838825"/>
            <a:ext cx="9525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7" descr="C:\Users\кал\Pictures\картинки\Анимация\цветы\16_bloem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214313" y="5553075"/>
            <a:ext cx="981076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168" descr="F:\Мои рисунки\Коллекция картинок (Microsoft)\j043391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14563" y="428625"/>
            <a:ext cx="1071562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168" descr="F:\Мои рисунки\Коллекция картинок (Microsoft)\j043391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00813" y="6072188"/>
            <a:ext cx="10096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0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22363" y="2193925"/>
            <a:ext cx="3621087" cy="2762250"/>
          </a:xfrm>
          <a:prstGeom prst="rect">
            <a:avLst/>
          </a:prstGeom>
          <a:noFill/>
        </p:spPr>
      </p:pic>
      <p:pic>
        <p:nvPicPr>
          <p:cNvPr id="12" name="TextBox 11"/>
          <p:cNvPicPr>
            <a:picLocks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90613" y="1200150"/>
            <a:ext cx="3262312" cy="15001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Users\кал\Pictures\работа\дошкольники\репка\Scan10003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928688"/>
            <a:ext cx="8001000" cy="516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6" descr="C:\Users\кал\Pictures\картинки\Анимация\цветы\tcvet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1875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6" descr="C:\Users\кал\Pictures\картинки\Анимация\цветы\tcvet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14375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6" descr="C:\Users\кал\Pictures\картинки\Анимация\цветы\tcvet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00250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6" descr="C:\Users\кал\Pictures\картинки\Анимация\цветы\tcvet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438" y="2428875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 descr="C:\Users\кал\Pictures\картинки\Анимация\цветы\tcvet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875" y="714375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6" descr="C:\Users\кал\Pictures\картинки\Анимация\цветы\tcvet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875" y="3500438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6" descr="C:\Users\кал\Pictures\картинки\Анимация\цветы\tcvet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762000" y="-690562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6" descr="C:\Users\кал\Pictures\картинки\Анимация\цветы\tcvet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2262188" y="-690562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6" descr="C:\Users\кал\Pictures\картинки\Анимация\цветы\tcvet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7048500" y="-619125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6" descr="C:\Users\кал\Pictures\картинки\Анимация\цветы\tcvet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905250" y="-690562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6" descr="C:\Users\кал\Pictures\картинки\Анимация\цветы\tcvet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691188" y="-690562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6" descr="C:\Users\кал\Pictures\картинки\Анимация\цветы\tcvet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833813" y="4667250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0" name="Picture 6" descr="C:\Users\кал\Pictures\картинки\Анимация\цветы\tcvet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2405063" y="4667250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1" name="Picture 6" descr="C:\Users\кал\Pictures\картинки\Анимация\цветы\tcvet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548313" y="4595813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2" name="Picture 6" descr="C:\Users\кал\Pictures\картинки\Анимация\цветы\tcvet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7048500" y="4595813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3" name="Picture 6" descr="C:\Users\кал\Pictures\картинки\Анимация\цветы\tcvet1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047750" y="4667250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Users\кал\Pictures\работа\дошкольники\репка\Scan10003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785813"/>
            <a:ext cx="78613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3" descr="C:\Users\кал\Pictures\картинки\Анимация\цветы\623605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571500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 descr="C:\Users\кал\Pictures\картинки\Анимация\цветы\623605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2286000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3" descr="C:\Users\кал\Pictures\картинки\Анимация\цветы\623605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875" y="500063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3" descr="C:\Users\кал\Pictures\картинки\Анимация\цветы\623605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4071938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3" descr="C:\Users\кал\Pictures\картинки\Анимация\цветы\623605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875" y="4000500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3" descr="C:\Users\кал\Pictures\картинки\Анимация\цветы\623605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875" y="2428875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3" descr="C:\Users\кал\Pictures\картинки\Анимация\цветы\623605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355725" y="-246062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3" descr="C:\Users\кал\Pictures\картинки\Анимация\цветы\623605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043613" y="4814888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3" descr="C:\Users\кал\Pictures\картинки\Анимация\цветы\623605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614863" y="4814888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3" descr="C:\Users\кал\Pictures\картинки\Анимация\цветы\623605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2971800" y="4886325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3" descr="C:\Users\кал\Pictures\картинки\Анимация\цветы\623605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257300" y="4886325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3" descr="C:\Users\кал\Pictures\картинки\Анимация\цветы\623605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7186613" y="4814888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3" descr="C:\Users\кал\Pictures\картинки\Анимация\цветы\623605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757863" y="-114300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5" name="Picture 3" descr="C:\Users\кал\Pictures\картинки\Анимация\цветы\623605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7186613" y="-185737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6" name="Picture 3" descr="C:\Users\кал\Pictures\картинки\Анимация\цветы\623605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471988" y="-114300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7" name="Picture 3" descr="C:\Users\кал\Pictures\картинки\Анимация\цветы\623605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186113" y="-185737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Users\кал\Pictures\работа\дошкольники\репка\Scan10003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857250"/>
            <a:ext cx="8207375" cy="534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3" descr="C:\Users\кал\Pictures\картинки\Анимация\цветы\623605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4071938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C:\Users\кал\Pictures\картинки\Анимация\цветы\623605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2357438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3" descr="C:\Users\кал\Pictures\картинки\Анимация\цветы\623605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642938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3" descr="C:\Users\кал\Pictures\картинки\Анимация\цветы\623605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6750" y="4071938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3" descr="C:\Users\кал\Pictures\картинки\Анимация\цветы\623605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58188" y="2714625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3" descr="C:\Users\кал\Pictures\картинки\Анимация\цветы\623605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29625" y="785813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3" descr="C:\Users\кал\Pictures\картинки\Анимация\цветы\623605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257300" y="-185737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3" descr="C:\Users\кал\Pictures\картинки\Анимация\цветы\623605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971925" y="-185737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3" descr="C:\Users\кал\Pictures\картинки\Анимация\цветы\623605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185863" y="4886325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3" descr="C:\Users\кал\Pictures\картинки\Анимация\цветы\623605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829300" y="-114300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3" descr="C:\Users\кал\Pictures\картинки\Анимация\цветы\623605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7615238" y="-114300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3" descr="C:\Users\кал\Pictures\картинки\Анимация\цветы\623605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2686050" y="-185737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8" name="Picture 3" descr="C:\Users\кал\Pictures\картинки\Анимация\цветы\623605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2543175" y="4886325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9" name="Picture 3" descr="C:\Users\кал\Pictures\картинки\Анимация\цветы\623605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043363" y="4957763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0" name="Picture 3" descr="C:\Users\кал\Pictures\картинки\Анимация\цветы\623605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829300" y="4957763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1" name="Picture 3" descr="C:\Users\кал\Pictures\картинки\Анимация\цветы\623605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7472363" y="4957763"/>
            <a:ext cx="5334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3" descr="C:\Users\кал\Pictures\работа\дошкольники\репка\Scan10003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1143000"/>
            <a:ext cx="7072313" cy="497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4" descr="C:\Users\кал\Pictures\картинки\Анимация\цветы\623600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1000125"/>
            <a:ext cx="857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4" descr="C:\Users\кал\Pictures\картинки\Анимация\цветы\623600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2786063"/>
            <a:ext cx="857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C:\Users\кал\Pictures\картинки\Анимация\цветы\623600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4214813"/>
            <a:ext cx="857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4" descr="C:\Users\кал\Pictures\картинки\Анимация\цветы\623600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13" y="1143000"/>
            <a:ext cx="857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4" descr="C:\Users\кал\Pictures\картинки\Анимация\цветы\623600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13" y="4214813"/>
            <a:ext cx="857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4" descr="C:\Users\кал\Pictures\картинки\Анимация\цветы\623600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75" y="2714625"/>
            <a:ext cx="857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4" descr="C:\Users\кал\Pictures\картинки\Анимация\цветы\623600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408113" y="254000"/>
            <a:ext cx="857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4" descr="C:\Users\кал\Pictures\картинки\Анимация\цветы\623600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024438" y="333375"/>
            <a:ext cx="857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4" descr="C:\Users\кал\Pictures\картинки\Анимация\цветы\623600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667500" y="333375"/>
            <a:ext cx="857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4" descr="C:\Users\кал\Pictures\картинки\Анимация\цветы\623600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238500" y="333375"/>
            <a:ext cx="857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4" descr="C:\Users\кал\Pictures\картинки\Анимация\цветы\623600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238500" y="5119688"/>
            <a:ext cx="857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Picture 4" descr="C:\Users\кал\Pictures\картинки\Анимация\цветы\623600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452563" y="5119688"/>
            <a:ext cx="857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Picture 4" descr="C:\Users\кал\Pictures\картинки\Анимация\цветы\623600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881563" y="5191125"/>
            <a:ext cx="857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3" name="Picture 4" descr="C:\Users\кал\Pictures\картинки\Анимация\цветы\623600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667500" y="5119688"/>
            <a:ext cx="857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Экран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Тамара</cp:lastModifiedBy>
  <cp:revision>8</cp:revision>
  <dcterms:created xsi:type="dcterms:W3CDTF">2010-11-05T16:21:29Z</dcterms:created>
  <dcterms:modified xsi:type="dcterms:W3CDTF">2012-08-20T05:36:07Z</dcterms:modified>
</cp:coreProperties>
</file>